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0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6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4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6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2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4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8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5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0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2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0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5600" y="2608154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Life at Refuge</a:t>
            </a:r>
            <a:endParaRPr lang="en-US" sz="5400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1026" name="Picture 2" descr="C:\Users\Owner\Pictures\Branson 2010\Turpentine Refuge\100_25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0" y="3595255"/>
            <a:ext cx="4043680" cy="303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wner\Pictures\Branson 2010\Turpentine Refuge\100_26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7854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2073"/>
            <a:ext cx="3683000" cy="27622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071" y="114300"/>
            <a:ext cx="2209800" cy="33147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35765" y="6505694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My Pic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199" y="2547031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My Pic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3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077200" cy="6248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Narkisim" pitchFamily="34" charset="-79"/>
                <a:cs typeface="Narkisim" pitchFamily="34" charset="-79"/>
              </a:rPr>
              <a:t>Are not euthanized</a:t>
            </a:r>
          </a:p>
          <a:p>
            <a:r>
              <a:rPr lang="en-US" dirty="0" smtClean="0">
                <a:latin typeface="Narkisim" pitchFamily="34" charset="-79"/>
                <a:cs typeface="Narkisim" pitchFamily="34" charset="-79"/>
              </a:rPr>
              <a:t>No selling, buying, or trading</a:t>
            </a:r>
          </a:p>
          <a:p>
            <a:r>
              <a:rPr lang="en-US" dirty="0" smtClean="0">
                <a:latin typeface="Narkisim" pitchFamily="34" charset="-79"/>
                <a:cs typeface="Narkisim" pitchFamily="34" charset="-79"/>
              </a:rPr>
              <a:t>No breeding</a:t>
            </a:r>
          </a:p>
          <a:p>
            <a:endParaRPr lang="en-US" dirty="0">
              <a:latin typeface="Narkisim" pitchFamily="34" charset="-79"/>
              <a:cs typeface="Narkisim" pitchFamily="34" charset="-79"/>
            </a:endParaRPr>
          </a:p>
          <a:p>
            <a:endParaRPr lang="en-US" dirty="0" smtClean="0">
              <a:latin typeface="Narkisim" pitchFamily="34" charset="-79"/>
              <a:cs typeface="Narkisim" pitchFamily="34" charset="-79"/>
            </a:endParaRPr>
          </a:p>
          <a:p>
            <a:endParaRPr lang="en-US" dirty="0" smtClean="0">
              <a:latin typeface="Narkisim" pitchFamily="34" charset="-79"/>
              <a:cs typeface="Narkisim" pitchFamily="34" charset="-79"/>
            </a:endParaRPr>
          </a:p>
          <a:p>
            <a:r>
              <a:rPr lang="en-US" dirty="0" smtClean="0">
                <a:latin typeface="Narkisim" pitchFamily="34" charset="-79"/>
                <a:cs typeface="Narkisim" pitchFamily="34" charset="-79"/>
              </a:rPr>
              <a:t>Many are spayed or neutered</a:t>
            </a:r>
          </a:p>
          <a:p>
            <a:r>
              <a:rPr lang="en-US" dirty="0" smtClean="0">
                <a:latin typeface="Narkisim" pitchFamily="34" charset="-79"/>
                <a:cs typeface="Narkisim" pitchFamily="34" charset="-79"/>
              </a:rPr>
              <a:t>Only animals born on site, if pregnant when brought</a:t>
            </a:r>
          </a:p>
          <a:p>
            <a:r>
              <a:rPr lang="en-US" dirty="0" smtClean="0">
                <a:latin typeface="Narkisim" pitchFamily="34" charset="-79"/>
                <a:cs typeface="Narkisim" pitchFamily="34" charset="-79"/>
              </a:rPr>
              <a:t>A place to live for the rest of life, permanent home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76400"/>
            <a:ext cx="3571875" cy="2327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87482"/>
            <a:ext cx="18923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4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6019800" cy="64960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Narkisim" pitchFamily="34" charset="-79"/>
                <a:cs typeface="Narkisim" pitchFamily="34" charset="-79"/>
              </a:rPr>
              <a:t>Some have smaller areas to live than others</a:t>
            </a:r>
          </a:p>
          <a:p>
            <a:r>
              <a:rPr lang="en-US" dirty="0" smtClean="0">
                <a:latin typeface="Narkisim" pitchFamily="34" charset="-79"/>
                <a:cs typeface="Narkisim" pitchFamily="34" charset="-79"/>
              </a:rPr>
              <a:t>As refuges receive money to build, larger habitats are made for animals </a:t>
            </a:r>
          </a:p>
          <a:p>
            <a:r>
              <a:rPr lang="en-US" dirty="0" smtClean="0">
                <a:latin typeface="Narkisim" pitchFamily="34" charset="-79"/>
                <a:cs typeface="Narkisim" pitchFamily="34" charset="-79"/>
              </a:rPr>
              <a:t>Habitats are made like natural environment</a:t>
            </a:r>
          </a:p>
          <a:p>
            <a:r>
              <a:rPr lang="en-US" dirty="0" smtClean="0">
                <a:latin typeface="Narkisim" pitchFamily="34" charset="-79"/>
                <a:cs typeface="Narkisim" pitchFamily="34" charset="-79"/>
              </a:rPr>
              <a:t>Living Spaces are kept clean</a:t>
            </a:r>
          </a:p>
          <a:p>
            <a:r>
              <a:rPr lang="en-US" dirty="0" smtClean="0">
                <a:latin typeface="Narkisim" pitchFamily="34" charset="-79"/>
                <a:cs typeface="Narkisim" pitchFamily="34" charset="-79"/>
              </a:rPr>
              <a:t>They have shade, water, some have fans</a:t>
            </a:r>
          </a:p>
          <a:p>
            <a:r>
              <a:rPr lang="en-US" dirty="0" smtClean="0">
                <a:latin typeface="Narkisim" pitchFamily="34" charset="-79"/>
                <a:cs typeface="Narkisim" pitchFamily="34" charset="-79"/>
              </a:rPr>
              <a:t>Are given enrichment (balls, pumpkins, etc.)</a:t>
            </a:r>
            <a:endParaRPr lang="en-US" dirty="0"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36" y="4363717"/>
            <a:ext cx="2778303" cy="2431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55" y="2292494"/>
            <a:ext cx="2929337" cy="2202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037" y="152400"/>
            <a:ext cx="3015302" cy="20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34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Have Veterinary care</a:t>
            </a:r>
          </a:p>
          <a:p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Fed best diet available</a:t>
            </a:r>
          </a:p>
          <a:p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Fed on schedules</a:t>
            </a:r>
          </a:p>
          <a:p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Provide </a:t>
            </a:r>
            <a:r>
              <a:rPr lang="en-US" sz="2800" dirty="0">
                <a:latin typeface="Narkisim" pitchFamily="34" charset="-79"/>
                <a:cs typeface="Narkisim" pitchFamily="34" charset="-79"/>
              </a:rPr>
              <a:t>stable social groups</a:t>
            </a:r>
          </a:p>
          <a:p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Interaction with workers</a:t>
            </a:r>
          </a:p>
          <a:p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Some are facilities open to public, others are not</a:t>
            </a:r>
          </a:p>
          <a:p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Animals watched and checked to make sure okay</a:t>
            </a:r>
          </a:p>
          <a:p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Workers know their animals and can tell them apart</a:t>
            </a:r>
          </a:p>
          <a:p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A place to call home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95" y="228600"/>
            <a:ext cx="3437060" cy="255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3245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My Pic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988" y="1846263"/>
            <a:ext cx="1848232" cy="186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192" y="5386953"/>
            <a:ext cx="3270805" cy="140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662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On-screen Show (4:3)</PresentationFormat>
  <Paragraphs>28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1</cp:revision>
  <dcterms:created xsi:type="dcterms:W3CDTF">2011-12-03T17:55:22Z</dcterms:created>
  <dcterms:modified xsi:type="dcterms:W3CDTF">2011-12-03T17:55:38Z</dcterms:modified>
</cp:coreProperties>
</file>