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4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8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4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3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3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4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1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5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CC3300"/>
            </a:gs>
            <a:gs pos="100000">
              <a:schemeClr val="accent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9BA4-905C-4074-AA5C-EBB25DD796F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92A6-7D9A-4FE0-B218-FEFDDC7B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800" y="633478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http://www.animalliberationfront.com/News/AnimalPhotos/Animals_1-10/DogTigerMum.htm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19797"/>
            <a:ext cx="3670300" cy="2740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056" y="2558388"/>
            <a:ext cx="2845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http://www.theblogismine.com/2010/04/22/beuatiful-white-tiger-cubs-at-play/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486"/>
            <a:ext cx="3476286" cy="2494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8575" y="5657850"/>
            <a:ext cx="261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http://animalszooguru.blogspot.com/2010/11/cheetahs-cubs-tigers-cubbs-pics-cub.html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9" y="4913668"/>
            <a:ext cx="2387600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96127"/>
            <a:ext cx="3810000" cy="2457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04959" y="2881132"/>
            <a:ext cx="29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http://feministphilosophers.wordpress.com/2010/07/04/sunday-big-cat/dsc03675/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30" y="505478"/>
            <a:ext cx="3184631" cy="23884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43344" y="2286000"/>
            <a:ext cx="2445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http://www.telegraph.co.uk/news/picturegalleries/picturesoftheday/8136550/Pictures-of-the-day-16-November-2010.html?image=8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93" y="383617"/>
            <a:ext cx="2748003" cy="18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Unwanted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1334777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rgbClr val="FFC000"/>
                </a:solidFill>
                <a:latin typeface="Berlin Sans FB" pitchFamily="34" charset="0"/>
              </a:rPr>
              <a:t>United States Department of </a:t>
            </a:r>
            <a:r>
              <a:rPr lang="en-US" sz="3000" dirty="0" smtClean="0">
                <a:solidFill>
                  <a:srgbClr val="FFC000"/>
                </a:solidFill>
                <a:latin typeface="Berlin Sans FB" pitchFamily="34" charset="0"/>
              </a:rPr>
              <a:t>Agriculture: 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Animals become expensive and dangerous, so owners do not want them anymore</a:t>
            </a:r>
          </a:p>
          <a:p>
            <a:r>
              <a:rPr lang="en-US" sz="3000" dirty="0">
                <a:solidFill>
                  <a:srgbClr val="FFC000"/>
                </a:solidFill>
                <a:latin typeface="Berlin Sans FB" pitchFamily="34" charset="0"/>
              </a:rPr>
              <a:t>Captive Wildlife Animal Protection Coalition</a:t>
            </a:r>
            <a:r>
              <a:rPr lang="en-US" sz="3000" dirty="0" smtClean="0">
                <a:solidFill>
                  <a:srgbClr val="FFC000"/>
                </a:solidFill>
                <a:latin typeface="Berlin Sans FB" pitchFamily="34" charset="0"/>
              </a:rPr>
              <a:t>: 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Can not be released into the wild</a:t>
            </a:r>
          </a:p>
          <a:p>
            <a:r>
              <a:rPr lang="en-US" sz="3000" dirty="0" smtClean="0">
                <a:solidFill>
                  <a:srgbClr val="FFC000"/>
                </a:solidFill>
                <a:latin typeface="Berlin Sans FB" pitchFamily="34" charset="0"/>
              </a:rPr>
              <a:t>ASPCA: 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Most zoos do not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 take them, dealers do not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  take them back, few refuges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 are out there to take them</a:t>
            </a:r>
          </a:p>
          <a:p>
            <a:r>
              <a:rPr lang="en-US" sz="3000" dirty="0">
                <a:solidFill>
                  <a:srgbClr val="FFC000"/>
                </a:solidFill>
                <a:latin typeface="Berlin Sans FB" pitchFamily="34" charset="0"/>
              </a:rPr>
              <a:t>Captive Wildlife Animal </a:t>
            </a:r>
            <a:r>
              <a:rPr lang="en-US" sz="3000" dirty="0" smtClean="0">
                <a:solidFill>
                  <a:srgbClr val="FFC000"/>
                </a:solidFill>
                <a:latin typeface="Berlin Sans FB" pitchFamily="34" charset="0"/>
              </a:rPr>
              <a:t>Protection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3000" dirty="0" smtClean="0">
                <a:solidFill>
                  <a:srgbClr val="FFC000"/>
                </a:solidFill>
                <a:latin typeface="Berlin Sans FB" pitchFamily="34" charset="0"/>
              </a:rPr>
              <a:t>   Coalition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: Some people kill them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 for organs, skins, or meat</a:t>
            </a:r>
          </a:p>
          <a:p>
            <a:endParaRPr lang="en-US" dirty="0" smtClean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6488668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http://animalsversesanimals.yuku.com/topic/2246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75649"/>
            <a:ext cx="3733801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Recap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410200" cy="441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Cubs get bigger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Dangerous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Inhumane to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  animals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They become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    unwanted</a:t>
            </a:r>
            <a:endParaRPr lang="en-US" sz="36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2116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http://www.squidoo.com/wildanimalsaspets?utm_source=google&amp;utm_medium=imgres&amp;utm_campaign=framebuster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Berlin Sans FB" pitchFamily="34" charset="0"/>
              </a:rPr>
              <a:t>Conclusion</a:t>
            </a:r>
            <a:endParaRPr lang="en-US" sz="40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953000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  <a:latin typeface="Berlin Sans FB" pitchFamily="34" charset="0"/>
              </a:rPr>
              <a:t>Captive Wildlife Animal Protection Coalition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</a:rPr>
              <a:t>: </a:t>
            </a:r>
            <a:r>
              <a:rPr lang="en-US" sz="2800" dirty="0" smtClean="0">
                <a:solidFill>
                  <a:srgbClr val="FFC000"/>
                </a:solidFill>
                <a:latin typeface="Berlin Sans FB" pitchFamily="34" charset="0"/>
              </a:rPr>
              <a:t>Between 10-20 thousand Big Cats </a:t>
            </a:r>
            <a:r>
              <a:rPr lang="en-US" sz="2800" smtClean="0">
                <a:solidFill>
                  <a:srgbClr val="FFC000"/>
                </a:solidFill>
                <a:latin typeface="Berlin Sans FB" pitchFamily="34" charset="0"/>
              </a:rPr>
              <a:t>owned privately</a:t>
            </a:r>
            <a:endParaRPr lang="en-US" sz="2800" dirty="0" smtClean="0">
              <a:solidFill>
                <a:srgbClr val="FFC000"/>
              </a:solidFill>
              <a:latin typeface="Berlin Sans FB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Spread the Word Big Cats Do NOT Make Good Pets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211669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http://www.squidoo.com/wildanimalsaspets?utm_source=google&amp;utm_medium=imgres&amp;utm_campaign=framebuster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5" y="1812799"/>
            <a:ext cx="3092449" cy="2319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0647"/>
            <a:ext cx="2590800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Sources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"About TCWRF - Big Cats Do Not Make Pets." </a:t>
            </a:r>
            <a:r>
              <a:rPr lang="en-US" i="1" dirty="0">
                <a:solidFill>
                  <a:schemeClr val="bg1"/>
                </a:solidFill>
              </a:rPr>
              <a:t>Big Cat Wildlife </a:t>
            </a:r>
            <a:r>
              <a:rPr lang="en-US" i="1" dirty="0" err="1">
                <a:solidFill>
                  <a:schemeClr val="bg1"/>
                </a:solidFill>
              </a:rPr>
              <a:t>Refuge|Siberian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Tiger|Bengal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Tiger|African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Lion|Big</a:t>
            </a:r>
            <a:r>
              <a:rPr lang="en-US" i="1" dirty="0">
                <a:solidFill>
                  <a:schemeClr val="bg1"/>
                </a:solidFill>
              </a:rPr>
              <a:t> Cat </a:t>
            </a:r>
            <a:r>
              <a:rPr lang="en-US" i="1" dirty="0" err="1">
                <a:solidFill>
                  <a:schemeClr val="bg1"/>
                </a:solidFill>
              </a:rPr>
              <a:t>Sanctuary|Turpentine</a:t>
            </a:r>
            <a:r>
              <a:rPr lang="en-US" i="1" dirty="0">
                <a:solidFill>
                  <a:schemeClr val="bg1"/>
                </a:solidFill>
              </a:rPr>
              <a:t> Creek</a:t>
            </a:r>
            <a:r>
              <a:rPr lang="en-US" dirty="0">
                <a:solidFill>
                  <a:schemeClr val="bg1"/>
                </a:solidFill>
              </a:rPr>
              <a:t>. Web. Nov. 2011. &lt;http://www.turpentinecreek.org/big-cats.html&gt;.</a:t>
            </a:r>
          </a:p>
          <a:p>
            <a:r>
              <a:rPr lang="en-US" dirty="0">
                <a:solidFill>
                  <a:schemeClr val="bg1"/>
                </a:solidFill>
              </a:rPr>
              <a:t>"Exotic Animals as Pets." </a:t>
            </a:r>
            <a:r>
              <a:rPr lang="en-US" i="1" dirty="0">
                <a:solidFill>
                  <a:schemeClr val="bg1"/>
                </a:solidFill>
              </a:rPr>
              <a:t>ASPCA</a:t>
            </a:r>
            <a:r>
              <a:rPr lang="en-US" dirty="0">
                <a:solidFill>
                  <a:schemeClr val="bg1"/>
                </a:solidFill>
              </a:rPr>
              <a:t>. ASPCA, 2011. Web. &lt;http://www.aspca.org/adoption/adoption-tips/exotic-animals.aspx&gt;.</a:t>
            </a:r>
          </a:p>
          <a:p>
            <a:r>
              <a:rPr lang="en-US" dirty="0" err="1">
                <a:solidFill>
                  <a:schemeClr val="bg1"/>
                </a:solidFill>
              </a:rPr>
              <a:t>Handwerk</a:t>
            </a:r>
            <a:r>
              <a:rPr lang="en-US" dirty="0">
                <a:solidFill>
                  <a:schemeClr val="bg1"/>
                </a:solidFill>
              </a:rPr>
              <a:t>, Brian. "Big Cats Kept as Pets Across U.S., Despite Risk." </a:t>
            </a:r>
            <a:r>
              <a:rPr lang="en-US" i="1" dirty="0">
                <a:solidFill>
                  <a:schemeClr val="bg1"/>
                </a:solidFill>
              </a:rPr>
              <a:t>Daily Nature and Science News and Headlines | National Geographic News</a:t>
            </a:r>
            <a:r>
              <a:rPr lang="en-US" dirty="0">
                <a:solidFill>
                  <a:schemeClr val="bg1"/>
                </a:solidFill>
              </a:rPr>
              <a:t>. National Geographic Society, 9 Oct. 2003. Web. Nov. 2011. &lt;http://news.nationalgeographic.com/news/2002/08/0816_020816_EXPLcats.html&gt;.</a:t>
            </a:r>
          </a:p>
          <a:p>
            <a:r>
              <a:rPr lang="en-US" dirty="0">
                <a:solidFill>
                  <a:schemeClr val="bg1"/>
                </a:solidFill>
              </a:rPr>
              <a:t>"Large Wild And Exotic Cats Make Dangerous Pets." (2000): 2-3. United States Department of Agriculture. Web. &lt;http://www.aphis.usda.gov/animal_welfare/downloads/big_cat/position.pdf&gt;.</a:t>
            </a:r>
          </a:p>
          <a:p>
            <a:r>
              <a:rPr lang="en-US" dirty="0">
                <a:solidFill>
                  <a:schemeClr val="bg1"/>
                </a:solidFill>
              </a:rPr>
              <a:t>"Wild Animals Are Not Pet." Captive Wildlife Animal Protection Coalition. Web. &lt;http://cwapc.org/education/download/BigCatFacts.pdf&gt;.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6400800"/>
            <a:ext cx="392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http://en.loadtr.com/tigers-490502.htm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6267450" cy="64013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7570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http://www.ilovewavs.com/Effects/Animals/Animals.htm</a:t>
            </a:r>
          </a:p>
        </p:txBody>
      </p:sp>
    </p:spTree>
    <p:extLst>
      <p:ext uri="{BB962C8B-B14F-4D97-AF65-F5344CB8AC3E}">
        <p14:creationId xmlns:p14="http://schemas.microsoft.com/office/powerpoint/2010/main" val="42514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Sound Effect - Tiger Growl 01.wav"/>
          </p:stSnd>
        </p:sndAc>
      </p:transition>
    </mc:Choice>
    <mc:Fallback xmlns="">
      <p:transition>
        <p:sndAc>
          <p:stSnd>
            <p:snd r:embed="rId4" name="Sound Effect - Tiger Growl 0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latin typeface="Berlin Sans FB" pitchFamily="34" charset="0"/>
              </a:rPr>
              <a:t>Big Cats </a:t>
            </a:r>
            <a:br>
              <a:rPr lang="en-US" sz="5400" dirty="0" smtClean="0">
                <a:solidFill>
                  <a:srgbClr val="FFC000"/>
                </a:solidFill>
                <a:latin typeface="Berlin Sans FB" pitchFamily="34" charset="0"/>
              </a:rPr>
            </a:br>
            <a:r>
              <a:rPr lang="en-US" sz="5400" dirty="0" smtClean="0">
                <a:solidFill>
                  <a:srgbClr val="FFC000"/>
                </a:solidFill>
                <a:latin typeface="Berlin Sans FB" pitchFamily="34" charset="0"/>
              </a:rPr>
              <a:t>Do Not Make Good Pets</a:t>
            </a:r>
            <a:endParaRPr lang="en-US" sz="54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Nicole Fuller</a:t>
            </a:r>
          </a:p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Speech Class</a:t>
            </a:r>
          </a:p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November 8, 2011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Overview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038600" cy="2743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Not always Cubs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Dangerous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Inhumane to Cats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Berlin Sans FB" pitchFamily="34" charset="0"/>
              </a:rPr>
              <a:t>Unwanted</a:t>
            </a:r>
            <a:endParaRPr lang="en-US" sz="36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7364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http://www.travelmuse.com/articles/tampa-bay/tampa-tours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4" y="2819400"/>
            <a:ext cx="4365214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Not always Cubs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Berlin Sans FB" pitchFamily="34" charset="0"/>
              </a:rPr>
              <a:t>National Geographic: 	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Exotic pets more than owners bargained for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Berlin Sans FB" pitchFamily="34" charset="0"/>
              </a:rPr>
              <a:t>Turpentine Creek Wildlife Refuge:	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Cats become aggressive and stronger in their adolescent years. 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Berlin Sans FB" pitchFamily="34" charset="0"/>
              </a:rPr>
              <a:t>National Geographic: 	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Cats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  can eat more than 15 lbs.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 a day and grow more than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  500 </a:t>
            </a:r>
            <a:r>
              <a:rPr lang="en-US" dirty="0" err="1" smtClean="0">
                <a:solidFill>
                  <a:srgbClr val="FFC000"/>
                </a:solidFill>
                <a:latin typeface="Berlin Sans FB" pitchFamily="34" charset="0"/>
              </a:rPr>
              <a:t>lbs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8654" y="6488668"/>
            <a:ext cx="4994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http://animalsversesanimals.yuku.com/topic/2246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32454"/>
            <a:ext cx="3941618" cy="29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" y="20782"/>
            <a:ext cx="4876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71510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Berlin Sans FB" pitchFamily="34" charset="0"/>
              </a:rPr>
              <a:t>100 Pounds</a:t>
            </a:r>
            <a:endParaRPr lang="en-US" sz="32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3263" y="50678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Picture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463" y="6387311"/>
            <a:ext cx="9127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http://en.wikipedia.org/wiki/File:Captive_Siberian_tiger_-_Copenhagen_Zoo,_Denmark.jpg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4" y="2821775"/>
            <a:ext cx="5361709" cy="3565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2822" y="1676400"/>
            <a:ext cx="2507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Berlin Sans FB" pitchFamily="34" charset="0"/>
              </a:rPr>
              <a:t>5X</a:t>
            </a:r>
            <a:endParaRPr lang="en-US" sz="6000" dirty="0">
              <a:solidFill>
                <a:srgbClr val="FFC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Dangerous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United States Department of Agriculture:  </a:t>
            </a:r>
            <a:r>
              <a:rPr lang="en-US" dirty="0" smtClean="0">
                <a:solidFill>
                  <a:srgbClr val="FFC000"/>
                </a:solidFill>
              </a:rPr>
              <a:t>Though they are loving and friendly at times they are still dangerous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ASPCA:   </a:t>
            </a:r>
            <a:r>
              <a:rPr lang="en-US" dirty="0" smtClean="0">
                <a:solidFill>
                  <a:srgbClr val="FFC000"/>
                </a:solidFill>
              </a:rPr>
              <a:t>Unpredictable, changing nature with seasons and life cycles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ASPCA:  </a:t>
            </a:r>
            <a:r>
              <a:rPr lang="en-US" dirty="0" smtClean="0">
                <a:solidFill>
                  <a:srgbClr val="FFC000"/>
                </a:solidFill>
              </a:rPr>
              <a:t>Can carry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diseases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1291" y="644273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http://malct32.blogspot.com/2010/07/panthera-tigris.html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09" y="3886200"/>
            <a:ext cx="4351542" cy="25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Captive Wildlife Animal Protection Coalition: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  <a:latin typeface="Berlin Sans FB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A 3yr old and 9yr old killed by pet tigers in Texas</a:t>
            </a:r>
          </a:p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A toddler had arm bitten off by a pet tiger</a:t>
            </a:r>
          </a:p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A 4 </a:t>
            </a:r>
            <a:r>
              <a:rPr lang="en-US" dirty="0" err="1" smtClean="0">
                <a:solidFill>
                  <a:srgbClr val="FFC000"/>
                </a:solidFill>
                <a:latin typeface="Berlin Sans FB" pitchFamily="34" charset="0"/>
              </a:rPr>
              <a:t>yr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old had surgery after being bitten by pet </a:t>
            </a:r>
            <a:r>
              <a:rPr lang="en-US" dirty="0" err="1" smtClean="0">
                <a:solidFill>
                  <a:srgbClr val="FFC000"/>
                </a:solidFill>
                <a:latin typeface="Berlin Sans FB" pitchFamily="34" charset="0"/>
              </a:rPr>
              <a:t>serval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618396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http://www.thesun.co.uk/sol/homepage/news/28923/Big-cats-leopardy-jeopardy.html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71" y="3810000"/>
            <a:ext cx="4006058" cy="237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Inhumane for Animals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72439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FFC000"/>
                </a:solidFill>
                <a:latin typeface="Berlin Sans FB" pitchFamily="34" charset="0"/>
              </a:rPr>
              <a:t>United States Department of </a:t>
            </a:r>
            <a:r>
              <a:rPr lang="en-US" sz="3000" dirty="0" smtClean="0">
                <a:solidFill>
                  <a:srgbClr val="FFC000"/>
                </a:solidFill>
                <a:latin typeface="Berlin Sans FB" pitchFamily="34" charset="0"/>
              </a:rPr>
              <a:t>Agriculture: 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People do not have necessary knowledge, equipment, nutrition, medical care, etc. which can lead to premature death for pets</a:t>
            </a:r>
          </a:p>
          <a:p>
            <a:r>
              <a:rPr lang="en-US" sz="3000" dirty="0">
                <a:solidFill>
                  <a:srgbClr val="FFC000"/>
                </a:solidFill>
                <a:latin typeface="Berlin Sans FB" pitchFamily="34" charset="0"/>
              </a:rPr>
              <a:t>Captive Wildlife Animal Protection Coalition</a:t>
            </a:r>
            <a:r>
              <a:rPr lang="en-US" sz="3000" dirty="0" smtClean="0">
                <a:solidFill>
                  <a:srgbClr val="FFC000"/>
                </a:solidFill>
                <a:latin typeface="Berlin Sans FB" pitchFamily="34" charset="0"/>
              </a:rPr>
              <a:t>: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Most animals live alone in small, cramped cages</a:t>
            </a:r>
          </a:p>
          <a:p>
            <a:r>
              <a:rPr lang="en-US" sz="3000" dirty="0" smtClean="0">
                <a:solidFill>
                  <a:srgbClr val="FFC000"/>
                </a:solidFill>
                <a:latin typeface="Berlin Sans FB" pitchFamily="34" charset="0"/>
              </a:rPr>
              <a:t>ASPCA: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Exercise, miles daily, but owners can not give that</a:t>
            </a:r>
          </a:p>
          <a:p>
            <a:r>
              <a:rPr lang="en-US" sz="3000" dirty="0" smtClean="0">
                <a:solidFill>
                  <a:srgbClr val="FFC000"/>
                </a:solidFill>
                <a:latin typeface="Berlin Sans FB" pitchFamily="34" charset="0"/>
              </a:rPr>
              <a:t>ASPCA: 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Big cats can become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  aggressive, so some people beat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erlin Sans FB" pitchFamily="34" charset="0"/>
              </a:rPr>
              <a:t>   them  into submission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64886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http://mybigcatblog.blogspot.com/2011_03_01_archive.html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49436"/>
            <a:ext cx="1978223" cy="23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503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Big Cats  Do Not Make Good Pets</vt:lpstr>
      <vt:lpstr>Overview</vt:lpstr>
      <vt:lpstr>Not always Cubs</vt:lpstr>
      <vt:lpstr>PowerPoint Presentation</vt:lpstr>
      <vt:lpstr>Dangerous</vt:lpstr>
      <vt:lpstr>PowerPoint Presentation</vt:lpstr>
      <vt:lpstr>Inhumane for Animals</vt:lpstr>
      <vt:lpstr>Unwanted</vt:lpstr>
      <vt:lpstr>Recap</vt:lpstr>
      <vt:lpstr>Conclusion</vt:lpstr>
      <vt:lpstr>Sources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Lynn Fuller</dc:creator>
  <cp:lastModifiedBy>liaspub</cp:lastModifiedBy>
  <cp:revision>20</cp:revision>
  <dcterms:created xsi:type="dcterms:W3CDTF">2011-11-08T18:36:28Z</dcterms:created>
  <dcterms:modified xsi:type="dcterms:W3CDTF">2011-11-09T17:22:20Z</dcterms:modified>
</cp:coreProperties>
</file>