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DC07-628C-4973-B47C-4E2387B945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C211-C865-4283-9A35-84BE8286B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748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DC07-628C-4973-B47C-4E2387B945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C211-C865-4283-9A35-84BE8286B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666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DC07-628C-4973-B47C-4E2387B945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C211-C865-4283-9A35-84BE8286B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852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DC07-628C-4973-B47C-4E2387B945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C211-C865-4283-9A35-84BE8286B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657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DC07-628C-4973-B47C-4E2387B945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C211-C865-4283-9A35-84BE8286B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3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DC07-628C-4973-B47C-4E2387B945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C211-C865-4283-9A35-84BE8286B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551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DC07-628C-4973-B47C-4E2387B945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C211-C865-4283-9A35-84BE8286B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60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DC07-628C-4973-B47C-4E2387B945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C211-C865-4283-9A35-84BE8286B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800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DC07-628C-4973-B47C-4E2387B945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C211-C865-4283-9A35-84BE8286B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909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DC07-628C-4973-B47C-4E2387B945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C211-C865-4283-9A35-84BE8286B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440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DC07-628C-4973-B47C-4E2387B945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C211-C865-4283-9A35-84BE8286B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126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DDC07-628C-4973-B47C-4E2387B945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BC211-C865-4283-9A35-84BE8286B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51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eg"/><Relationship Id="rId18" Type="http://schemas.openxmlformats.org/officeDocument/2006/relationships/image" Target="../media/image1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eg"/><Relationship Id="rId17" Type="http://schemas.openxmlformats.org/officeDocument/2006/relationships/image" Target="../media/image16.jpg"/><Relationship Id="rId2" Type="http://schemas.openxmlformats.org/officeDocument/2006/relationships/image" Target="../media/image1.jp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jpe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53.jpg"/><Relationship Id="rId4" Type="http://schemas.openxmlformats.org/officeDocument/2006/relationships/image" Target="../media/image5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g"/><Relationship Id="rId3" Type="http://schemas.openxmlformats.org/officeDocument/2006/relationships/image" Target="../media/image55.jpg"/><Relationship Id="rId7" Type="http://schemas.openxmlformats.org/officeDocument/2006/relationships/image" Target="../media/image59.jpe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g"/><Relationship Id="rId5" Type="http://schemas.openxmlformats.org/officeDocument/2006/relationships/image" Target="../media/image57.jpeg"/><Relationship Id="rId4" Type="http://schemas.openxmlformats.org/officeDocument/2006/relationships/image" Target="../media/image56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g"/><Relationship Id="rId3" Type="http://schemas.openxmlformats.org/officeDocument/2006/relationships/image" Target="../media/image62.jpg"/><Relationship Id="rId7" Type="http://schemas.openxmlformats.org/officeDocument/2006/relationships/image" Target="../media/image66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10" Type="http://schemas.openxmlformats.org/officeDocument/2006/relationships/image" Target="../media/image69.png"/><Relationship Id="rId4" Type="http://schemas.openxmlformats.org/officeDocument/2006/relationships/image" Target="../media/image63.jpeg"/><Relationship Id="rId9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4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598155"/>
            <a:ext cx="31242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Narkisim" pitchFamily="34" charset="-79"/>
                <a:cs typeface="Narkisim" pitchFamily="34" charset="-79"/>
              </a:rPr>
              <a:t>Types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81000"/>
            <a:ext cx="3301710" cy="21986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191000"/>
            <a:ext cx="1428750" cy="1790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651000" cy="22040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807597"/>
            <a:ext cx="1544084" cy="15440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70664"/>
            <a:ext cx="2195945" cy="17567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610" y="4876800"/>
            <a:ext cx="2705100" cy="18013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50338"/>
            <a:ext cx="1765300" cy="13278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5234446"/>
            <a:ext cx="1905000" cy="14287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324386"/>
            <a:ext cx="1905000" cy="12858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715" y="2514600"/>
            <a:ext cx="2858889" cy="19106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210" y="3733800"/>
            <a:ext cx="1320800" cy="17500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257022"/>
            <a:ext cx="2191988" cy="16439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834" y="1830593"/>
            <a:ext cx="1569825" cy="10517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517105"/>
            <a:ext cx="1259952" cy="196675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076" y="471680"/>
            <a:ext cx="1219200" cy="762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616" y="5598319"/>
            <a:ext cx="1245284" cy="8318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243070"/>
            <a:ext cx="755904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50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228600"/>
            <a:ext cx="3299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arkisim" pitchFamily="34" charset="-79"/>
                <a:cs typeface="Narkisim" pitchFamily="34" charset="-79"/>
              </a:rPr>
              <a:t>Other Cats</a:t>
            </a:r>
            <a:endParaRPr lang="en-US" sz="5400" b="1" spc="50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rgbClr val="4F81BD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0" y="957351"/>
            <a:ext cx="34596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Each found in only a few Refuges</a:t>
            </a:r>
            <a:endParaRPr lang="en-US" sz="2000" dirty="0">
              <a:solidFill>
                <a:prstClr val="black"/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6" name="Rectangle 5"/>
          <p:cNvSpPr/>
          <p:nvPr/>
        </p:nvSpPr>
        <p:spPr>
          <a:xfrm rot="549668">
            <a:off x="6783784" y="1322538"/>
            <a:ext cx="21483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Caracal</a:t>
            </a:r>
            <a:endParaRPr lang="en-US" sz="5400" b="1" dirty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prstClr val="black">
                  <a:lumMod val="65000"/>
                  <a:lumOff val="35000"/>
                </a:prst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968081"/>
            <a:ext cx="2284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905"/>
                <a:gradFill>
                  <a:gsLst>
                    <a:gs pos="9000">
                      <a:srgbClr val="CC9900"/>
                    </a:gs>
                    <a:gs pos="48000">
                      <a:srgbClr val="FFFF00"/>
                    </a:gs>
                    <a:gs pos="94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Caraval</a:t>
            </a:r>
            <a:endParaRPr lang="en-US" sz="5400" b="1" dirty="0">
              <a:ln w="1905"/>
              <a:gradFill>
                <a:gsLst>
                  <a:gs pos="9000">
                    <a:srgbClr val="CC9900"/>
                  </a:gs>
                  <a:gs pos="48000">
                    <a:srgbClr val="FFFF00"/>
                  </a:gs>
                  <a:gs pos="94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95052" y="4034135"/>
            <a:ext cx="14614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>
                <a:ln w="50800"/>
                <a:solidFill>
                  <a:prstClr val="white">
                    <a:shade val="50000"/>
                  </a:prstClr>
                </a:solidFill>
                <a:latin typeface="Narkisim" pitchFamily="34" charset="-79"/>
                <a:cs typeface="Narkisim" pitchFamily="34" charset="-79"/>
              </a:rPr>
              <a:t>Lynx</a:t>
            </a:r>
            <a:endParaRPr lang="en-US" sz="5400" b="1" dirty="0">
              <a:ln w="50800"/>
              <a:solidFill>
                <a:prstClr val="white">
                  <a:shade val="50000"/>
                </a:prstClr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9" name="Rectangle 8"/>
          <p:cNvSpPr/>
          <p:nvPr/>
        </p:nvSpPr>
        <p:spPr>
          <a:xfrm rot="21130857">
            <a:off x="2055506" y="2833355"/>
            <a:ext cx="20730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750">
                  <a:solidFill>
                    <a:srgbClr val="F79646">
                      <a:lumMod val="5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Ocelot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8714" y="3893403"/>
            <a:ext cx="46249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Asian Leopard Cat</a:t>
            </a:r>
            <a:endParaRPr lang="en-US" sz="4800" b="1" dirty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79646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arkisim" pitchFamily="34" charset="-79"/>
              <a:cs typeface="Narkisim" pitchFamily="34" charset="-79"/>
            </a:endParaRPr>
          </a:p>
        </p:txBody>
      </p:sp>
      <p:pic>
        <p:nvPicPr>
          <p:cNvPr id="2050" name="Picture 2" descr="F:\pics for speech\Types of animals\caracal billy internatio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43" y="2004843"/>
            <a:ext cx="2566569" cy="17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pics for speech\Types of animals\caraval zepo wildc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24991"/>
            <a:ext cx="2193925" cy="94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pics for speech\Types of animals\caraval zepo1 wildca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3" y="5016706"/>
            <a:ext cx="2330915" cy="175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766" y="4724400"/>
            <a:ext cx="2402070" cy="1803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13" y="1139990"/>
            <a:ext cx="2741440" cy="183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066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1212444">
            <a:off x="200159" y="293616"/>
            <a:ext cx="15808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Bears</a:t>
            </a:r>
            <a:endParaRPr lang="en-US" sz="5400" b="1" dirty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79646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5" name="Rectangle 4"/>
          <p:cNvSpPr/>
          <p:nvPr/>
        </p:nvSpPr>
        <p:spPr>
          <a:xfrm rot="21134074">
            <a:off x="5305081" y="5339315"/>
            <a:ext cx="32928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Coatimundi</a:t>
            </a:r>
            <a:endParaRPr lang="en-US" sz="5400" b="1" dirty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79646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1019145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Found</a:t>
            </a:r>
            <a:r>
              <a:rPr lang="en-US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 at several</a:t>
            </a:r>
            <a:endParaRPr lang="en-US" dirty="0">
              <a:solidFill>
                <a:prstClr val="black"/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34954" y="6137382"/>
            <a:ext cx="1656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Found at a few</a:t>
            </a:r>
            <a:endParaRPr lang="en-US" sz="2000" dirty="0">
              <a:solidFill>
                <a:prstClr val="black"/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87577" y="39539"/>
            <a:ext cx="3031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Binturong</a:t>
            </a:r>
            <a:endParaRPr lang="en-US" sz="5400" b="1" dirty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79646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69636" y="933606"/>
            <a:ext cx="198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Found at a couple</a:t>
            </a:r>
            <a:endParaRPr lang="en-US" dirty="0">
              <a:solidFill>
                <a:prstClr val="black"/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614162"/>
            <a:ext cx="2689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Kinkajou</a:t>
            </a:r>
            <a:endParaRPr lang="en-US" sz="5400" b="1" dirty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79646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6454600"/>
            <a:ext cx="2914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Found at Carolina tiger Rescue</a:t>
            </a:r>
            <a:endParaRPr lang="en-US" dirty="0">
              <a:solidFill>
                <a:prstClr val="black"/>
              </a:solidFill>
              <a:latin typeface="Narkisim" pitchFamily="34" charset="-79"/>
              <a:cs typeface="Narkisim" pitchFamily="34" charset="-79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61" y="1475248"/>
            <a:ext cx="2381250" cy="15906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302" y="287636"/>
            <a:ext cx="1887756" cy="23331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2118185"/>
            <a:ext cx="2857500" cy="18954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83" y="3664732"/>
            <a:ext cx="1437777" cy="20657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433" y="1302938"/>
            <a:ext cx="2624591" cy="17532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636" y="3853435"/>
            <a:ext cx="1524000" cy="1524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500" y="4638741"/>
            <a:ext cx="2155629" cy="143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472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33097" y="269594"/>
            <a:ext cx="24256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Primates</a:t>
            </a:r>
            <a:endParaRPr lang="en-US" sz="5400" b="1" dirty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79646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629870"/>
            <a:ext cx="3970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Wolf</a:t>
            </a:r>
            <a:r>
              <a:rPr lang="en-US" sz="54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/</a:t>
            </a:r>
            <a:r>
              <a:rPr lang="en-US" sz="54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Coyote</a:t>
            </a:r>
            <a:endParaRPr lang="en-US" sz="5400" b="1" dirty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79646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8693" y="6353145"/>
            <a:ext cx="1795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Found at several</a:t>
            </a:r>
            <a:endParaRPr lang="en-US" sz="2000" dirty="0">
              <a:solidFill>
                <a:prstClr val="black"/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48316" y="992869"/>
            <a:ext cx="1795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Found at several</a:t>
            </a:r>
            <a:endParaRPr lang="en-US" sz="2000" dirty="0">
              <a:solidFill>
                <a:prstClr val="black"/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8" name="Rectangle 7"/>
          <p:cNvSpPr/>
          <p:nvPr/>
        </p:nvSpPr>
        <p:spPr>
          <a:xfrm rot="21305705">
            <a:off x="62294" y="2149046"/>
            <a:ext cx="3321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Exotic Birds</a:t>
            </a:r>
            <a:endParaRPr lang="en-US" sz="5400" b="1" dirty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79646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36262" y="2785056"/>
            <a:ext cx="1795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Found at several</a:t>
            </a:r>
            <a:endParaRPr lang="en-US" sz="2000" dirty="0">
              <a:solidFill>
                <a:prstClr val="black"/>
              </a:solidFill>
              <a:latin typeface="Narkisim" pitchFamily="34" charset="-79"/>
              <a:cs typeface="Narkisim" pitchFamily="34" charset="-79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9" y="269594"/>
            <a:ext cx="2143686" cy="18078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144" y="118449"/>
            <a:ext cx="1900782" cy="2022108"/>
          </a:xfrm>
          <a:prstGeom prst="rect">
            <a:avLst/>
          </a:prstGeom>
        </p:spPr>
      </p:pic>
      <p:pic>
        <p:nvPicPr>
          <p:cNvPr id="1026" name="Picture 2" descr="F:\pics for speech\wolf konee prideroc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330" y="467737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pics for speech\wolf bogie prideroc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71" y="3701222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Owner\Pictures\Branson 2010\Turpentine Refuge\100_262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067" y="1192924"/>
            <a:ext cx="2911475" cy="218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097" y="1591219"/>
            <a:ext cx="2477209" cy="27877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2866094"/>
            <a:ext cx="2080430" cy="1560322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836" y="3619979"/>
            <a:ext cx="145732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478" y="540431"/>
            <a:ext cx="143827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051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1296445">
            <a:off x="48122" y="224623"/>
            <a:ext cx="246574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Narkisim" pitchFamily="34" charset="-79"/>
                <a:cs typeface="Narkisim" pitchFamily="34" charset="-79"/>
              </a:rPr>
              <a:t>Camel</a:t>
            </a:r>
            <a:endParaRPr lang="en-US" sz="72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79646">
                  <a:tint val="1000"/>
                </a:srgbClr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6" name="Rectangle 5"/>
          <p:cNvSpPr/>
          <p:nvPr/>
        </p:nvSpPr>
        <p:spPr>
          <a:xfrm rot="214180">
            <a:off x="116766" y="5502089"/>
            <a:ext cx="327846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Narkisim" pitchFamily="34" charset="-79"/>
                <a:cs typeface="Narkisim" pitchFamily="34" charset="-79"/>
              </a:rPr>
              <a:t>Raccoon</a:t>
            </a:r>
            <a:endParaRPr lang="en-US" sz="72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79646">
                  <a:tint val="1000"/>
                </a:srgbClr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7" name="Rectangle 6"/>
          <p:cNvSpPr/>
          <p:nvPr/>
        </p:nvSpPr>
        <p:spPr>
          <a:xfrm rot="21188740">
            <a:off x="5928513" y="5418529"/>
            <a:ext cx="316304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Narkisim" pitchFamily="34" charset="-79"/>
                <a:cs typeface="Narkisim" pitchFamily="34" charset="-79"/>
              </a:rPr>
              <a:t>Tortoise</a:t>
            </a:r>
            <a:endParaRPr lang="en-US" sz="72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79646">
                  <a:tint val="1000"/>
                </a:srgbClr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1496700"/>
            <a:ext cx="2948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Each only found at a couple</a:t>
            </a:r>
            <a:endParaRPr lang="en-US" sz="2000" dirty="0">
              <a:solidFill>
                <a:prstClr val="black"/>
              </a:solidFill>
              <a:latin typeface="Narkisim" pitchFamily="34" charset="-79"/>
              <a:cs typeface="Narkisim" pitchFamily="34" charset="-79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76" y="1247447"/>
            <a:ext cx="2857500" cy="1847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128" y="3095297"/>
            <a:ext cx="3687951" cy="21477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283" y="3523355"/>
            <a:ext cx="1939738" cy="216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509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5200" y="2209800"/>
            <a:ext cx="254909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black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Tigers</a:t>
            </a:r>
            <a:endParaRPr lang="en-US" sz="8000" b="1" dirty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prstClr val="black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96127" y="3348573"/>
            <a:ext cx="2784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Found in every big cat refuge</a:t>
            </a:r>
            <a:endParaRPr lang="en-US" dirty="0">
              <a:solidFill>
                <a:prstClr val="black"/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6" name="Rectangle 5"/>
          <p:cNvSpPr/>
          <p:nvPr/>
        </p:nvSpPr>
        <p:spPr>
          <a:xfrm rot="21109139">
            <a:off x="357614" y="480217"/>
            <a:ext cx="25314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"/>
                <a:solidFill>
                  <a:srgbClr val="8A1A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Siberian</a:t>
            </a:r>
            <a:endParaRPr lang="en-US" sz="5400" b="1" dirty="0">
              <a:ln w="1905"/>
              <a:solidFill>
                <a:srgbClr val="8A1A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323986">
            <a:off x="5867400" y="5211914"/>
            <a:ext cx="19667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</a:rPr>
              <a:t>White</a:t>
            </a:r>
            <a:endParaRPr lang="en-US" sz="54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79646">
                  <a:tint val="1000"/>
                </a:srgbClr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21297534">
            <a:off x="671848" y="5221649"/>
            <a:ext cx="2120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289752" lon="20696717" rev="21522168"/>
              </a:camera>
              <a:lightRig rig="glow" dir="tl">
                <a:rot lat="0" lon="0" rev="5400000"/>
              </a:lightRig>
            </a:scene3d>
            <a:sp3d extrusionH="57150" contourW="12700">
              <a:bevelT w="25400" h="25400" prst="relaxedInset"/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stA="45000" endPos="31000" dist="50800" dir="5400000" sy="-100000" algn="bl" rotWithShape="0"/>
                </a:effectLst>
              </a:rPr>
              <a:t>Bengal</a:t>
            </a:r>
            <a:endParaRPr lang="en-US" sz="54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stA="45000" endPos="31000" dist="508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163062">
            <a:off x="5208698" y="482298"/>
            <a:ext cx="3659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prstMaterial="powder"/>
          </a:bodyPr>
          <a:lstStyle/>
          <a:p>
            <a:pPr algn="ctr"/>
            <a:r>
              <a:rPr lang="en-US" sz="54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Indochinese</a:t>
            </a:r>
            <a:endParaRPr lang="en-US" sz="54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757314"/>
            <a:ext cx="1195910" cy="1616095"/>
          </a:xfrm>
          <a:prstGeom prst="rect">
            <a:avLst/>
          </a:prstGeom>
        </p:spPr>
      </p:pic>
      <p:pic>
        <p:nvPicPr>
          <p:cNvPr id="9218" name="Picture 2" descr="F:\pics for speech\tiger wild anim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239" y="342338"/>
            <a:ext cx="2074979" cy="138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:\pics for speech\tiger bombay turpenti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764" y="1757898"/>
            <a:ext cx="23812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F:\pics for speech\tiger great cat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191" y="1327079"/>
            <a:ext cx="1859109" cy="215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F:\pics for speech\tiger sahib exoti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160" y="4061822"/>
            <a:ext cx="2065337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:\pics for speech\tiger gombe tigercreek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28" y="2836296"/>
            <a:ext cx="2108200" cy="20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419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07074" y="2110770"/>
            <a:ext cx="372932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21299999"/>
              </a:camera>
              <a:lightRig rig="threePt" dir="t"/>
            </a:scene3d>
            <a:sp3d extrusionH="57150" contourW="12700" prstMaterial="dkEdge">
              <a:bevelT w="38100" h="38100" prst="convex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79646">
                    <a:lumMod val="20000"/>
                    <a:lumOff val="80000"/>
                  </a:srgbClr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stA="45000" endPos="65000" dist="355600" dir="5400000" sy="-100000" algn="bl" rotWithShape="0"/>
                </a:effectLst>
                <a:latin typeface="Narkisim" pitchFamily="34" charset="-79"/>
                <a:cs typeface="Narkisim" pitchFamily="34" charset="-79"/>
              </a:rPr>
              <a:t>Lions</a:t>
            </a:r>
            <a:endParaRPr lang="en-US" sz="9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79646">
                  <a:lumMod val="20000"/>
                  <a:lumOff val="80000"/>
                </a:srgbClr>
              </a:solidFill>
              <a:effectLst>
                <a:glow rad="228600">
                  <a:srgbClr val="F79646">
                    <a:satMod val="175000"/>
                    <a:alpha val="40000"/>
                  </a:srgb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stA="45000" endPos="65000" dist="355600" dir="5400000" sy="-100000" algn="bl" rotWithShape="0"/>
              </a:effectLst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9586" y="3332869"/>
            <a:ext cx="2932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Found in every Big Cat refuge</a:t>
            </a:r>
            <a:endParaRPr lang="en-US" dirty="0">
              <a:solidFill>
                <a:prstClr val="black"/>
              </a:solidFill>
              <a:latin typeface="Narkisim" pitchFamily="34" charset="-79"/>
              <a:cs typeface="Narkisim" pitchFamily="34" charset="-79"/>
            </a:endParaRPr>
          </a:p>
        </p:txBody>
      </p:sp>
      <p:pic>
        <p:nvPicPr>
          <p:cNvPr id="8194" name="Picture 2" descr="F:\pics for speech\lion aslan and pride wildc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74" y="3999593"/>
            <a:ext cx="4062072" cy="270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pics for speech\lion great ca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99593"/>
            <a:ext cx="3525560" cy="264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:\pics for speech\lionness cessna turpenti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791" y="457200"/>
            <a:ext cx="3393978" cy="226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F:\pics for speech\lionness kenya tigercree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8576"/>
            <a:ext cx="2083624" cy="208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249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08909" y="2286000"/>
            <a:ext cx="3050836" cy="1200329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7200" b="1" dirty="0">
                <a:ln w="50800"/>
                <a:solidFill>
                  <a:prstClr val="white">
                    <a:shade val="50000"/>
                  </a:prstClr>
                </a:solidFill>
                <a:latin typeface="Narkisim" pitchFamily="34" charset="-79"/>
                <a:cs typeface="Narkisim" pitchFamily="34" charset="-79"/>
              </a:rPr>
              <a:t>Cougars</a:t>
            </a:r>
            <a:endParaRPr lang="en-US" sz="7200" b="1" dirty="0">
              <a:ln w="50800"/>
              <a:solidFill>
                <a:prstClr val="white">
                  <a:shade val="50000"/>
                </a:prstClr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5" name="Rectangle 4"/>
          <p:cNvSpPr/>
          <p:nvPr/>
        </p:nvSpPr>
        <p:spPr>
          <a:xfrm rot="21058368">
            <a:off x="5066737" y="4688998"/>
            <a:ext cx="36860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spc="50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</a:rPr>
              <a:t>Mountain Lion</a:t>
            </a:r>
            <a:endParaRPr lang="en-US" sz="44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79646">
                  <a:tint val="1000"/>
                </a:srgbClr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21035577">
            <a:off x="215557" y="371892"/>
            <a:ext cx="18293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Puma</a:t>
            </a:r>
            <a:endParaRPr lang="en-US" sz="5400" b="1" dirty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79646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34327" y="3352800"/>
            <a:ext cx="2804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Found in most, but not all</a:t>
            </a:r>
            <a:endParaRPr lang="en-US" sz="2000" dirty="0">
              <a:solidFill>
                <a:prstClr val="black"/>
              </a:solidFill>
              <a:latin typeface="Narkisim" pitchFamily="34" charset="-79"/>
              <a:cs typeface="Narkisim" pitchFamily="34" charset="-79"/>
            </a:endParaRPr>
          </a:p>
        </p:txBody>
      </p:sp>
      <p:pic>
        <p:nvPicPr>
          <p:cNvPr id="6146" name="Picture 2" descr="F:\pics for speech\cougar alex turpent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191" y="785642"/>
            <a:ext cx="23812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pics for speech\cougar duchess internatio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6634"/>
            <a:ext cx="3595240" cy="239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pics for speech\cougar hope wildca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98" y="3552855"/>
            <a:ext cx="4127500" cy="311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373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1032262">
            <a:off x="622795" y="1714861"/>
            <a:ext cx="453484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600000" lon="0" rev="0"/>
              </a:camera>
              <a:lightRig rig="threePt" dir="t"/>
            </a:scene3d>
          </a:bodyPr>
          <a:lstStyle/>
          <a:p>
            <a:pPr algn="ctr"/>
            <a:r>
              <a:rPr lang="en-US" sz="80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stA="45000" endPos="24000" dist="50800" dir="5400000" sy="-100000" algn="bl" rotWithShape="0"/>
                </a:effectLst>
                <a:latin typeface="Narkisim" pitchFamily="34" charset="-79"/>
                <a:cs typeface="Narkisim" pitchFamily="34" charset="-79"/>
              </a:rPr>
              <a:t>Leopards</a:t>
            </a:r>
            <a:endParaRPr lang="en-US" sz="80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stA="45000" endPos="24000" dist="50800" dir="5400000" sy="-100000" algn="bl" rotWithShape="0"/>
              </a:effectLst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08759" y="3119043"/>
            <a:ext cx="72648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&amp;</a:t>
            </a:r>
            <a:endParaRPr lang="en-US" sz="66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6" name="Rectangle 5"/>
          <p:cNvSpPr/>
          <p:nvPr/>
        </p:nvSpPr>
        <p:spPr>
          <a:xfrm rot="441524">
            <a:off x="5007524" y="4119245"/>
            <a:ext cx="30283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stA="45000" endPos="24000" dist="50800" dir="5400000" sy="-100000" algn="bl" rotWithShape="0"/>
                </a:effectLst>
                <a:latin typeface="Narkisim" pitchFamily="34" charset="-79"/>
                <a:cs typeface="Narkisim" pitchFamily="34" charset="-79"/>
              </a:rPr>
              <a:t>Jaguars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87441" y="2697891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Found in most but not all</a:t>
            </a:r>
            <a:endParaRPr lang="en-US" sz="2000" dirty="0">
              <a:solidFill>
                <a:prstClr val="black"/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76992" y="5431120"/>
            <a:ext cx="2654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Found at some refuges</a:t>
            </a:r>
            <a:endParaRPr lang="en-US" sz="2000" dirty="0">
              <a:solidFill>
                <a:prstClr val="black"/>
              </a:solidFill>
              <a:latin typeface="Narkisim" pitchFamily="34" charset="-79"/>
              <a:cs typeface="Narkisim" pitchFamily="34" charset="-79"/>
            </a:endParaRPr>
          </a:p>
        </p:txBody>
      </p:sp>
      <p:pic>
        <p:nvPicPr>
          <p:cNvPr id="7170" name="Picture 2" descr="F:\pics for speech\jaguar diablo wildc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825" y="5631175"/>
            <a:ext cx="1428750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pics for speech\jaguar domino internatio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775" y="1329331"/>
            <a:ext cx="2209800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:\pics for speech\leopard leopard internatio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46" y="3673041"/>
            <a:ext cx="3325220" cy="249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F:\pics for speech\leopard shazam wildca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0281"/>
            <a:ext cx="1782508" cy="193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F:\pics for speech\leopard eddy wild anima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4346"/>
            <a:ext cx="1392415" cy="174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942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131680">
            <a:off x="2427553" y="1959275"/>
            <a:ext cx="351891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20699999"/>
              </a:camera>
              <a:lightRig rig="threePt" dir="t"/>
            </a:scene3d>
          </a:bodyPr>
          <a:lstStyle/>
          <a:p>
            <a:pPr algn="ctr"/>
            <a:r>
              <a:rPr lang="en-US" sz="8800" b="1" dirty="0">
                <a:ln w="22225" cap="rnd" cmpd="sng">
                  <a:solidFill>
                    <a:prstClr val="black">
                      <a:alpha val="63000"/>
                    </a:prstClr>
                  </a:solidFill>
                  <a:bevel/>
                </a:ln>
                <a:gradFill>
                  <a:gsLst>
                    <a:gs pos="20000">
                      <a:srgbClr val="F79646">
                        <a:shade val="20000"/>
                        <a:satMod val="200000"/>
                      </a:srgbClr>
                    </a:gs>
                    <a:gs pos="8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arkisim" pitchFamily="34" charset="-79"/>
                <a:cs typeface="Narkisim" pitchFamily="34" charset="-79"/>
              </a:rPr>
              <a:t>Bobcats</a:t>
            </a:r>
            <a:endParaRPr lang="en-US" sz="8800" b="1" dirty="0">
              <a:ln w="22225" cap="rnd" cmpd="sng">
                <a:solidFill>
                  <a:prstClr val="black">
                    <a:alpha val="63000"/>
                  </a:prstClr>
                </a:solidFill>
                <a:bevel/>
              </a:ln>
              <a:gradFill>
                <a:gsLst>
                  <a:gs pos="20000">
                    <a:srgbClr val="F79646">
                      <a:shade val="20000"/>
                      <a:satMod val="200000"/>
                    </a:srgbClr>
                  </a:gs>
                  <a:gs pos="8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3200400"/>
            <a:ext cx="3227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Found in Most but not all</a:t>
            </a:r>
            <a:endParaRPr lang="en-US" sz="2400" dirty="0">
              <a:solidFill>
                <a:prstClr val="black"/>
              </a:solidFill>
              <a:latin typeface="Narkisim" pitchFamily="34" charset="-79"/>
              <a:cs typeface="Narkisim" pitchFamily="34" charset="-79"/>
            </a:endParaRPr>
          </a:p>
        </p:txBody>
      </p:sp>
      <p:pic>
        <p:nvPicPr>
          <p:cNvPr id="5122" name="Picture 2" descr="F:\pics for speech\bobcat chica exot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47" y="245081"/>
            <a:ext cx="2011953" cy="302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pics for speech\bobcat haley henry wildc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058815"/>
            <a:ext cx="3351962" cy="251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pics for speech\bobcat nakita internatio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84" y="3449304"/>
            <a:ext cx="366712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F:\pics for speech\bobcat scooter wildca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62692"/>
            <a:ext cx="4342562" cy="180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883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2533710"/>
            <a:ext cx="52052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600000" lon="0" rev="0"/>
              </a:camera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 w="11430">
                  <a:gradFill>
                    <a:gsLst>
                      <a:gs pos="0">
                        <a:srgbClr val="FFF200"/>
                      </a:gs>
                      <a:gs pos="45000">
                        <a:srgbClr val="FF7A00"/>
                      </a:gs>
                      <a:gs pos="70000">
                        <a:srgbClr val="FF0300"/>
                      </a:gs>
                      <a:gs pos="95000">
                        <a:srgbClr val="4D0808"/>
                      </a:gs>
                    </a:gsLst>
                    <a:lin ang="5400000" scaled="0"/>
                  </a:gradFill>
                </a:ln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Ligers &amp; Tigons</a:t>
            </a:r>
            <a:endParaRPr lang="en-US" sz="6600" b="1" dirty="0">
              <a:ln w="1143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95000">
                      <a:srgbClr val="4D0808"/>
                    </a:gs>
                  </a:gsLst>
                  <a:lin ang="5400000" scaled="0"/>
                </a:gradFill>
              </a:ln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64243" y="3433861"/>
            <a:ext cx="3273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Found at several of the Refuges</a:t>
            </a:r>
            <a:endParaRPr lang="en-US" sz="2000" dirty="0">
              <a:solidFill>
                <a:prstClr val="black"/>
              </a:solidFill>
              <a:latin typeface="Narkisim" pitchFamily="34" charset="-79"/>
              <a:cs typeface="Narkisim" pitchFamily="34" charset="-79"/>
            </a:endParaRPr>
          </a:p>
        </p:txBody>
      </p:sp>
      <p:pic>
        <p:nvPicPr>
          <p:cNvPr id="4098" name="Picture 2" descr="F:\pics for speech\liger mia bigc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672" y="3855742"/>
            <a:ext cx="2692400" cy="269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pics for speech\liger nicky tigerhav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72" y="795624"/>
            <a:ext cx="259080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pics for speech\liger brutus bigca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430" y="76792"/>
            <a:ext cx="3767139" cy="250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F:\pics for speech\liger cleo tigerhave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52592"/>
            <a:ext cx="2789872" cy="209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842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1331592">
            <a:off x="3271746" y="2275778"/>
            <a:ext cx="244810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  <a:bevelB w="38100" h="38100" prst="relaxedInset"/>
            </a:sp3d>
          </a:bodyPr>
          <a:lstStyle/>
          <a:p>
            <a:pPr algn="ctr"/>
            <a:r>
              <a:rPr lang="en-US" sz="6600" b="1" spc="50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Narkisim" pitchFamily="34" charset="-79"/>
                <a:cs typeface="Narkisim" pitchFamily="34" charset="-79"/>
              </a:rPr>
              <a:t>Servals</a:t>
            </a:r>
            <a:endParaRPr lang="en-US" sz="54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3124367"/>
            <a:ext cx="3744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Found in many of the Refuges</a:t>
            </a:r>
            <a:endParaRPr lang="en-US" sz="2400" dirty="0">
              <a:solidFill>
                <a:prstClr val="black"/>
              </a:solidFill>
              <a:latin typeface="Narkisim" pitchFamily="34" charset="-79"/>
              <a:cs typeface="Narkisim" pitchFamily="34" charset="-79"/>
            </a:endParaRPr>
          </a:p>
        </p:txBody>
      </p:sp>
      <p:pic>
        <p:nvPicPr>
          <p:cNvPr id="3074" name="Picture 2" descr="F:\pics for speech\serval lizzy wildc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7174"/>
            <a:ext cx="4480562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pics for speech\serval raja internatio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0355"/>
            <a:ext cx="31242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pics for speech\serval bosco wildca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64" y="3733800"/>
            <a:ext cx="6858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776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48691"/>
            <a:ext cx="2864994" cy="19859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0" y="228600"/>
            <a:ext cx="3299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arkisim" pitchFamily="34" charset="-79"/>
                <a:cs typeface="Narkisim" pitchFamily="34" charset="-79"/>
              </a:rPr>
              <a:t>Other Cats</a:t>
            </a:r>
            <a:endParaRPr lang="en-US" sz="5400" b="1" spc="50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rgbClr val="4F81BD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5" name="Rectangle 4"/>
          <p:cNvSpPr/>
          <p:nvPr/>
        </p:nvSpPr>
        <p:spPr>
          <a:xfrm rot="394380">
            <a:off x="4964076" y="1328236"/>
            <a:ext cx="41406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Snow leopard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9600" y="957351"/>
            <a:ext cx="34596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Each found in only a few Refuges</a:t>
            </a:r>
            <a:endParaRPr lang="en-US" sz="2000" dirty="0">
              <a:solidFill>
                <a:prstClr val="black"/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7" name="Rectangle 6"/>
          <p:cNvSpPr/>
          <p:nvPr/>
        </p:nvSpPr>
        <p:spPr>
          <a:xfrm rot="21250223">
            <a:off x="1491928" y="2566107"/>
            <a:ext cx="2561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 flip="none" rotWithShape="1">
                  <a:gsLst>
                    <a:gs pos="22000">
                      <a:srgbClr val="FFC000"/>
                    </a:gs>
                    <a:gs pos="81000">
                      <a:prstClr val="black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Cheetah</a:t>
            </a:r>
            <a:endParaRPr lang="en-US" sz="5400" b="1" dirty="0">
              <a:ln w="11430"/>
              <a:gradFill flip="none" rotWithShape="1">
                <a:gsLst>
                  <a:gs pos="22000">
                    <a:srgbClr val="FFC000"/>
                  </a:gs>
                  <a:gs pos="81000">
                    <a:prstClr val="black"/>
                  </a:gs>
                </a:gsLst>
                <a:path path="shape">
                  <a:fillToRect l="50000" t="50000" r="50000" b="50000"/>
                </a:path>
                <a:tileRect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167173">
            <a:off x="1505686" y="4253657"/>
            <a:ext cx="2600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err="1">
                <a:ln w="50800"/>
                <a:solidFill>
                  <a:prstClr val="white">
                    <a:shade val="50000"/>
                  </a:prstClr>
                </a:solidFill>
                <a:latin typeface="Narkisim" pitchFamily="34" charset="-79"/>
                <a:cs typeface="Narkisim" pitchFamily="34" charset="-79"/>
              </a:rPr>
              <a:t>Geoffroy</a:t>
            </a:r>
            <a:endParaRPr lang="en-US" sz="5400" b="1" dirty="0">
              <a:ln w="50800"/>
              <a:solidFill>
                <a:prstClr val="white">
                  <a:shade val="50000"/>
                </a:prstClr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02783" y="6089468"/>
            <a:ext cx="30412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Narkisim" pitchFamily="34" charset="-79"/>
                <a:cs typeface="Narkisim" pitchFamily="34" charset="-79"/>
              </a:rPr>
              <a:t>Jungle Cat</a:t>
            </a:r>
            <a:endParaRPr lang="en-US" sz="54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79646">
                  <a:lumMod val="40000"/>
                  <a:lumOff val="60000"/>
                </a:srgbClr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Narkisim" pitchFamily="34" charset="-79"/>
              <a:cs typeface="Narkisim" pitchFamily="34" charset="-79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50" y="5071773"/>
            <a:ext cx="3657600" cy="1524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440" y="4054078"/>
            <a:ext cx="2700007" cy="20353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196" y="1981315"/>
            <a:ext cx="2573641" cy="171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1581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</Words>
  <Application>Microsoft Office PowerPoint</Application>
  <PresentationFormat>On-screen Show (4:3)</PresentationFormat>
  <Paragraphs>55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1_Office Theme</vt:lpstr>
      <vt:lpstr>Types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</dc:title>
  <dc:creator>Owner</dc:creator>
  <cp:lastModifiedBy>Owner</cp:lastModifiedBy>
  <cp:revision>1</cp:revision>
  <dcterms:created xsi:type="dcterms:W3CDTF">2011-12-03T17:51:21Z</dcterms:created>
  <dcterms:modified xsi:type="dcterms:W3CDTF">2011-12-03T17:52:18Z</dcterms:modified>
</cp:coreProperties>
</file>