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3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2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6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0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3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6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7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" y="4094441"/>
            <a:ext cx="3222073" cy="241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80" y="357868"/>
            <a:ext cx="2948019" cy="2211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6" y="387749"/>
            <a:ext cx="2901330" cy="1929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57" y="4356568"/>
            <a:ext cx="2794000" cy="1892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7854" y="2640959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Why?</a:t>
            </a:r>
            <a:endParaRPr lang="en-US" sz="6600" b="1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654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107" y="419200"/>
            <a:ext cx="69135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Unwanted –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At Exotic Feline Rescue Center, King was brought after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neighbor found out owner could not afford food and was going to have lion shot   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56" y="3847605"/>
            <a:ext cx="6993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Abandoned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– At Wild Animal Sanctuary,  Sally was brought after being abandoned at a truck stop. She traveled around with her owner until she became aggressive and destructive and threw her out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26" y="3852771"/>
            <a:ext cx="1583978" cy="1220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356" y="5401183"/>
            <a:ext cx="5809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Abused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--</a:t>
            </a:r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At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Turpentine Creek Wildlife Refuge are two white tigers, Conway and Loretta, they bred  many cubs, but when cubs were deformed and dying , so they were of no use to the breeders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08" y="5329687"/>
            <a:ext cx="2153106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53" y="5518191"/>
            <a:ext cx="1583978" cy="1061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107" y="1981201"/>
            <a:ext cx="60230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Unable to care for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–Dandy Lion who was brought to Tiger Haven, malnourished and dehydrated, by a couple who realized they did not have facility to care for tiger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58" y="2214775"/>
            <a:ext cx="2333790" cy="1605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04" y="116560"/>
            <a:ext cx="1358900" cy="20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728" y="348734"/>
            <a:ext cx="4777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Confiscated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– At Turpentine Creek Wildlife  Refuge,  Sierra was brought after being confiscated by Texas SPCA  after being fed dog food and being declawed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727" y="2667000"/>
            <a:ext cx="47776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Retired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– At Serenity Springs Wildlife  Preserve  Savannah, a lioness, is  a retired movie star  (“Second Hand Lions”)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73" y="2701871"/>
            <a:ext cx="2382875" cy="148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28" y="4282785"/>
            <a:ext cx="6301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Born on Site  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-- Few </a:t>
            </a:r>
          </a:p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BB King &amp; Mack – born to Tigger G at Turpentine Creek Wildlife Refuge because she was pregnant when brought to refuge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25290"/>
            <a:ext cx="2526894" cy="1895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2210" y="5766079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90" y="164675"/>
            <a:ext cx="3359467" cy="22396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433" y="5795705"/>
            <a:ext cx="3102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Neglect </a:t>
            </a:r>
          </a:p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No where Else to Go</a:t>
            </a:r>
          </a:p>
        </p:txBody>
      </p:sp>
    </p:spTree>
    <p:extLst>
      <p:ext uri="{BB962C8B-B14F-4D97-AF65-F5344CB8AC3E}">
        <p14:creationId xmlns:p14="http://schemas.microsoft.com/office/powerpoint/2010/main" val="107179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"/>
            <a:ext cx="40005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733800"/>
            <a:ext cx="803617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India </a:t>
            </a:r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– Story I heard on tour</a:t>
            </a:r>
          </a:p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A man owned her for a year and a half</a:t>
            </a:r>
          </a:p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She became too aggressive for him to handle</a:t>
            </a:r>
          </a:p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Drove her 60 miles to a national forest and left her there</a:t>
            </a:r>
          </a:p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Four days later  found India on his front porch</a:t>
            </a:r>
          </a:p>
          <a:p>
            <a:r>
              <a:rPr lang="en-US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Next day took her to Turpentine Creek Wildlife Preserve</a:t>
            </a:r>
            <a:endParaRPr lang="en-US" sz="28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229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77" y="609600"/>
            <a:ext cx="86391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Jammu and Kashmir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Throw </a:t>
            </a:r>
            <a:r>
              <a:rPr lang="en-US" sz="20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aways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by breeders because they are not white tigers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Needed immediate veterinary care, which owner/ breeder thought more than they are worth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They were removed from life threatening care and given veterinary care and brought to Pride rock at 7 weeks old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93" y="681877"/>
            <a:ext cx="2743200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5" y="3886200"/>
            <a:ext cx="3769895" cy="2292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3280548" cy="2062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5" y="228600"/>
            <a:ext cx="264261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4" y="797480"/>
            <a:ext cx="2168434" cy="18129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60" y="4742085"/>
            <a:ext cx="2749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228600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From Zoo</a:t>
            </a:r>
            <a:endParaRPr lang="en-US" sz="32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7112" y="2602047"/>
            <a:ext cx="4897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Formally open to public Predator World had to get rid of these animals to reopen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Had to </a:t>
            </a:r>
            <a:r>
              <a:rPr lang="en-US" sz="20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anethesize</a:t>
            </a:r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cats and bear and carry them one by one to rescue trailer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54231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035"/>
            <a:ext cx="3264676" cy="2448507"/>
          </a:xfrm>
          <a:prstGeom prst="rect">
            <a:avLst/>
          </a:prstGeom>
        </p:spPr>
      </p:pic>
      <p:pic>
        <p:nvPicPr>
          <p:cNvPr id="1026" name="Picture 2" descr="F:\pics for speech\Rescue stories\lion Tsavo turpent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" y="66216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Pictures\Branson 2010\Turpentine Refuge\100_2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92" y="228600"/>
            <a:ext cx="2018688" cy="15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8518" y="3564607"/>
            <a:ext cx="1489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Zena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85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503" y="1094601"/>
            <a:ext cx="173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Tsavo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85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6594" y="1371600"/>
            <a:ext cx="1156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Flip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85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4281" y="1696015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Harley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85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4219" y="5979379"/>
            <a:ext cx="1789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Magic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3182" y="1752841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Abigail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85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5082" y="4779085"/>
            <a:ext cx="167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Chuff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85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4335" y="3667370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30000">
                      <a:prstClr val="black"/>
                    </a:gs>
                    <a:gs pos="85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Athena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85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7040" y="164859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3" y="4129035"/>
            <a:ext cx="2795459" cy="2096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3969" y="5661492"/>
            <a:ext cx="1420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30000">
                      <a:prstClr val="black"/>
                    </a:gs>
                    <a:gs pos="47000">
                      <a:srgbClr val="B8620C"/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Zeus</a:t>
            </a:r>
            <a:endParaRPr lang="en-US" sz="5400" b="1" dirty="0">
              <a:ln w="1905"/>
              <a:gradFill>
                <a:gsLst>
                  <a:gs pos="30000">
                    <a:prstClr val="black"/>
                  </a:gs>
                  <a:gs pos="47000">
                    <a:srgbClr val="B8620C"/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7067" y="617394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2969" y="646166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2" y="2483779"/>
            <a:ext cx="1471360" cy="973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55" y="2467016"/>
            <a:ext cx="1718765" cy="1375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8" y="3814319"/>
            <a:ext cx="1384599" cy="10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11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2011-12-03T17:54:08Z</dcterms:created>
  <dcterms:modified xsi:type="dcterms:W3CDTF">2011-12-03T17:54:26Z</dcterms:modified>
</cp:coreProperties>
</file>